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FAF68-4383-46F0-836E-96019392C927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EB2A8C-4431-4F18-9038-616D483799F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7336" y="457200"/>
            <a:ext cx="7851648" cy="94903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Using Activity Finder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73589"/>
            <a:ext cx="4760220" cy="4212369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5878436" y="3581400"/>
            <a:ext cx="2640368" cy="691951"/>
          </a:xfrm>
          <a:prstGeom prst="wedgeRoundRectCallout">
            <a:avLst>
              <a:gd name="adj1" fmla="val -157546"/>
              <a:gd name="adj2" fmla="val -1399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My Portfolio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381000" y="1524000"/>
            <a:ext cx="2640368" cy="691951"/>
          </a:xfrm>
          <a:prstGeom prst="wedgeRoundRectCallout">
            <a:avLst>
              <a:gd name="adj1" fmla="val 96943"/>
              <a:gd name="adj2" fmla="val 562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smtClean="0"/>
              <a:t>Sign on as the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6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29" y="1628386"/>
            <a:ext cx="7318772" cy="4228623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471055" y="872835"/>
            <a:ext cx="2524991" cy="599209"/>
          </a:xfrm>
          <a:prstGeom prst="wedgeRoundRectCallout">
            <a:avLst>
              <a:gd name="adj1" fmla="val 64259"/>
              <a:gd name="adj2" fmla="val 5725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smtClean="0"/>
              <a:t>Click Week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5000264" y="872834"/>
            <a:ext cx="2619735" cy="599209"/>
          </a:xfrm>
          <a:prstGeom prst="wedgeRoundRectCallout">
            <a:avLst>
              <a:gd name="adj1" fmla="val -49413"/>
              <a:gd name="adj2" fmla="val 4891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</a:t>
            </a:r>
            <a:r>
              <a:rPr lang="en-US" dirty="0" smtClean="0"/>
              <a:t>Write down the lesson or Activity code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53200" y="3387435"/>
            <a:ext cx="2438400" cy="533400"/>
          </a:xfrm>
          <a:prstGeom prst="wedgeRoundRectCallout">
            <a:avLst>
              <a:gd name="adj1" fmla="val 5314"/>
              <a:gd name="adj2" fmla="val -2421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</a:t>
            </a:r>
            <a:r>
              <a:rPr lang="en-US" dirty="0" smtClean="0"/>
              <a:t>Close window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92029" y="3920835"/>
            <a:ext cx="394371" cy="193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4149435"/>
            <a:ext cx="394371" cy="193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719" y="413959"/>
            <a:ext cx="4846646" cy="4691441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28600" y="1981200"/>
            <a:ext cx="2957945" cy="1219200"/>
          </a:xfrm>
          <a:prstGeom prst="wedgeRoundRectCallout">
            <a:avLst>
              <a:gd name="adj1" fmla="val 51829"/>
              <a:gd name="adj2" fmla="val 1040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/>
              <a:t>Enter  Lesson or Activity Code in the Activity Finder </a:t>
            </a:r>
          </a:p>
          <a:p>
            <a:pPr algn="ctr"/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119008" y="5334000"/>
            <a:ext cx="2680358" cy="1219200"/>
          </a:xfrm>
          <a:prstGeom prst="wedgeRoundRectCallout">
            <a:avLst>
              <a:gd name="adj1" fmla="val -4250"/>
              <a:gd name="adj2" fmla="val -1590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</a:t>
            </a:r>
            <a:r>
              <a:rPr lang="en-US" dirty="0" smtClean="0"/>
              <a:t>The Lesson or Activity Quiz will pop up automatically.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24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</TotalTime>
  <Words>53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Using Activity Finder</vt:lpstr>
      <vt:lpstr>PowerPoint Presentation</vt:lpstr>
      <vt:lpstr>PowerPoint Presentation</vt:lpstr>
    </vt:vector>
  </TitlesOfParts>
  <Company>East Valley School District 361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 Class</dc:title>
  <dc:creator>Administrator</dc:creator>
  <cp:lastModifiedBy>WAAT Homelink North</cp:lastModifiedBy>
  <cp:revision>34</cp:revision>
  <dcterms:created xsi:type="dcterms:W3CDTF">2012-09-12T00:32:32Z</dcterms:created>
  <dcterms:modified xsi:type="dcterms:W3CDTF">2012-11-03T23:02:09Z</dcterms:modified>
</cp:coreProperties>
</file>